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9"/>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520" r:id="rId33"/>
    <p:sldId id="521" r:id="rId34"/>
    <p:sldId id="523" r:id="rId35"/>
    <p:sldId id="522" r:id="rId36"/>
    <p:sldId id="525" r:id="rId37"/>
    <p:sldId id="526" r:id="rId38"/>
    <p:sldId id="527" r:id="rId39"/>
    <p:sldId id="528" r:id="rId40"/>
    <p:sldId id="534" r:id="rId41"/>
    <p:sldId id="535" r:id="rId42"/>
    <p:sldId id="554" r:id="rId43"/>
    <p:sldId id="530" r:id="rId44"/>
    <p:sldId id="531" r:id="rId45"/>
    <p:sldId id="536" r:id="rId46"/>
    <p:sldId id="532" r:id="rId47"/>
    <p:sldId id="538" r:id="rId48"/>
    <p:sldId id="539" r:id="rId49"/>
    <p:sldId id="540" r:id="rId50"/>
    <p:sldId id="541" r:id="rId51"/>
    <p:sldId id="542" r:id="rId52"/>
    <p:sldId id="555" r:id="rId53"/>
    <p:sldId id="556" r:id="rId54"/>
    <p:sldId id="557" r:id="rId55"/>
    <p:sldId id="563" r:id="rId56"/>
    <p:sldId id="549" r:id="rId57"/>
    <p:sldId id="547" r:id="rId58"/>
    <p:sldId id="544" r:id="rId59"/>
    <p:sldId id="573" r:id="rId60"/>
    <p:sldId id="574" r:id="rId61"/>
    <p:sldId id="575" r:id="rId62"/>
    <p:sldId id="576" r:id="rId63"/>
    <p:sldId id="545" r:id="rId64"/>
    <p:sldId id="546" r:id="rId65"/>
    <p:sldId id="548" r:id="rId66"/>
    <p:sldId id="577" r:id="rId67"/>
    <p:sldId id="578" r:id="rId68"/>
    <p:sldId id="579" r:id="rId69"/>
    <p:sldId id="580" r:id="rId70"/>
    <p:sldId id="560" r:id="rId71"/>
    <p:sldId id="562" r:id="rId72"/>
    <p:sldId id="564" r:id="rId73"/>
    <p:sldId id="581" r:id="rId74"/>
    <p:sldId id="566" r:id="rId75"/>
    <p:sldId id="568" r:id="rId76"/>
    <p:sldId id="567" r:id="rId77"/>
    <p:sldId id="582" r:id="rId78"/>
    <p:sldId id="584" r:id="rId79"/>
    <p:sldId id="583" r:id="rId80"/>
    <p:sldId id="586" r:id="rId81"/>
    <p:sldId id="570" r:id="rId82"/>
    <p:sldId id="569" r:id="rId83"/>
    <p:sldId id="587" r:id="rId84"/>
    <p:sldId id="590" r:id="rId85"/>
    <p:sldId id="588" r:id="rId86"/>
    <p:sldId id="591" r:id="rId87"/>
    <p:sldId id="537" r:id="rId88"/>
    <p:sldId id="589" r:id="rId89"/>
    <p:sldId id="495" r:id="rId90"/>
    <p:sldId id="496" r:id="rId91"/>
    <p:sldId id="571" r:id="rId92"/>
    <p:sldId id="596" r:id="rId93"/>
    <p:sldId id="550" r:id="rId94"/>
    <p:sldId id="551" r:id="rId95"/>
    <p:sldId id="552" r:id="rId96"/>
    <p:sldId id="597" r:id="rId97"/>
    <p:sldId id="497" r:id="rId98"/>
    <p:sldId id="346" r:id="rId99"/>
    <p:sldId id="489" r:id="rId100"/>
    <p:sldId id="594" r:id="rId101"/>
    <p:sldId id="524" r:id="rId102"/>
    <p:sldId id="572" r:id="rId103"/>
    <p:sldId id="599" r:id="rId104"/>
    <p:sldId id="595" r:id="rId105"/>
    <p:sldId id="494" r:id="rId106"/>
    <p:sldId id="598" r:id="rId107"/>
    <p:sldId id="600"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From unsupervised to supervised" id="{EC8062BC-6809-40D5-92E3-7298801259BA}">
          <p14:sldIdLst>
            <p14:sldId id="518"/>
            <p14:sldId id="479"/>
            <p14:sldId id="488"/>
            <p14:sldId id="592"/>
            <p14:sldId id="593"/>
          </p14:sldIdLst>
        </p14:section>
        <p14:section name="II.0. A quick reminder about Seq2Seq" id="{E7C3D045-13E9-4359-A002-340E41F3BC0F}">
          <p14:sldIdLst>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NLP" id="{B3FC2072-FA22-4307-94E3-6B43766F9F60}">
          <p14:sldIdLst>
            <p14:sldId id="495"/>
            <p14:sldId id="496"/>
            <p14:sldId id="571"/>
            <p14:sldId id="596"/>
          </p14:sldIdLst>
        </p14:section>
        <p14:section name="More uses for attention in CV" id="{4A4026DC-D004-4EE0-9AFE-9C1F7C31CD56}">
          <p14:sldIdLst>
            <p14:sldId id="550"/>
            <p14:sldId id="551"/>
            <p14:sldId id="552"/>
            <p14:sldId id="597"/>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9"/>
            <p14:sldId id="595"/>
            <p14:sldId id="494"/>
            <p14:sldId id="598"/>
            <p14:sldId id="6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8" dt="2023-02-26T10:30:50.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9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modSld addSection delSection modSection">
      <pc:chgData name="Matthieu De Mari" userId="dfb708c9-d8dc-439f-9a3b-c772bf4a311c" providerId="ADAL" clId="{2027853E-459B-418F-A90A-573180996FA1}" dt="2023-02-26T10:30:50.400" v="1358" actId="20577"/>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6T10:22:42.439" v="859" actId="20577"/>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mod">
        <pc:chgData name="Matthieu De Mari" userId="dfb708c9-d8dc-439f-9a3b-c772bf4a311c" providerId="ADAL" clId="{2027853E-459B-418F-A90A-573180996FA1}" dt="2023-02-26T10:22:31.442" v="853" actId="20577"/>
        <pc:sldMkLst>
          <pc:docMk/>
          <pc:sldMk cId="3481224821" sldId="571"/>
        </pc:sldMkLst>
        <pc:spChg chg="mod">
          <ac:chgData name="Matthieu De Mari" userId="dfb708c9-d8dc-439f-9a3b-c772bf4a311c" providerId="ADAL" clId="{2027853E-459B-418F-A90A-573180996FA1}" dt="2023-02-26T10:22:31.442" v="853" actId="20577"/>
          <ac:spMkLst>
            <pc:docMk/>
            <pc:sldMk cId="3481224821" sldId="571"/>
            <ac:spMk id="3" creationId="{F07EF62C-B4DE-43C0-841C-F8E6E677B5F8}"/>
          </ac:spMkLst>
        </pc:spChg>
      </pc:sldChg>
      <pc:sldChg chg="modSp mod">
        <pc:chgData name="Matthieu De Mari" userId="dfb708c9-d8dc-439f-9a3b-c772bf4a311c" providerId="ADAL" clId="{2027853E-459B-418F-A90A-573180996FA1}" dt="2023-02-26T10:19:50.900" v="759" actId="20577"/>
        <pc:sldMkLst>
          <pc:docMk/>
          <pc:sldMk cId="1170788337" sldId="572"/>
        </pc:sldMkLst>
        <pc:spChg chg="mod">
          <ac:chgData name="Matthieu De Mari" userId="dfb708c9-d8dc-439f-9a3b-c772bf4a311c" providerId="ADAL" clId="{2027853E-459B-418F-A90A-573180996FA1}" dt="2023-02-26T10:19:50.900" v="759" actId="20577"/>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2-26T10:15:59.565" v="521" actId="27636"/>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2-26T10:15:59.565" v="521" actId="27636"/>
          <ac:spMkLst>
            <pc:docMk/>
            <pc:sldMk cId="1080115495" sldId="596"/>
            <ac:spMk id="6" creationId="{87F40458-D650-758C-390E-C9497852469F}"/>
          </ac:spMkLst>
        </pc:spChg>
      </pc:sldChg>
      <pc:sldChg chg="modSp new mod">
        <pc:chgData name="Matthieu De Mari" userId="dfb708c9-d8dc-439f-9a3b-c772bf4a311c" providerId="ADAL" clId="{2027853E-459B-418F-A90A-573180996FA1}" dt="2023-02-26T10:16:25.429" v="560" actId="5793"/>
        <pc:sldMkLst>
          <pc:docMk/>
          <pc:sldMk cId="2460793372" sldId="597"/>
        </pc:sldMkLst>
        <pc:spChg chg="mod">
          <ac:chgData name="Matthieu De Mari" userId="dfb708c9-d8dc-439f-9a3b-c772bf4a311c" providerId="ADAL" clId="{2027853E-459B-418F-A90A-573180996FA1}" dt="2023-02-26T10:16:21.402" v="556" actId="20577"/>
          <ac:spMkLst>
            <pc:docMk/>
            <pc:sldMk cId="2460793372" sldId="597"/>
            <ac:spMk id="2" creationId="{B6FFE41A-149F-456B-022A-34A49178F4DC}"/>
          </ac:spMkLst>
        </pc:spChg>
        <pc:spChg chg="mod">
          <ac:chgData name="Matthieu De Mari" userId="dfb708c9-d8dc-439f-9a3b-c772bf4a311c" providerId="ADAL" clId="{2027853E-459B-418F-A90A-573180996FA1}" dt="2023-02-26T10:16:25.429" v="560" actId="5793"/>
          <ac:spMkLst>
            <pc:docMk/>
            <pc:sldMk cId="2460793372" sldId="597"/>
            <ac:spMk id="3" creationId="{BC264732-1FB1-C230-B7B4-B867009F64A7}"/>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2-26T10:23:27.686" v="1023" actId="20577"/>
        <pc:sldMkLst>
          <pc:docMk/>
          <pc:sldMk cId="3471745106" sldId="599"/>
        </pc:sldMkLst>
        <pc:spChg chg="mod">
          <ac:chgData name="Matthieu De Mari" userId="dfb708c9-d8dc-439f-9a3b-c772bf4a311c" providerId="ADAL" clId="{2027853E-459B-418F-A90A-573180996FA1}" dt="2023-02-26T10:23:27.686" v="1023" actId="20577"/>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43</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91</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4" Type="http://schemas.openxmlformats.org/officeDocument/2006/relationships/hyperlink" Target="https://arxiv.org/abs/2005.14165"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lnSpcReduction="10000"/>
          </a:bodyPr>
          <a:lstStyle/>
          <a:p>
            <a:r>
              <a:rPr lang="en-US" dirty="0"/>
              <a:t>On another note, </a:t>
            </a:r>
            <a:r>
              <a:rPr lang="en-US" dirty="0" err="1"/>
              <a:t>OpenAI</a:t>
            </a:r>
            <a:r>
              <a:rPr lang="en-US" dirty="0"/>
              <a:t> has produced an important embedding, also relying on transformers, called GPT-3 [Brown2020][GPT-3].</a:t>
            </a:r>
          </a:p>
          <a:p>
            <a:r>
              <a:rPr lang="en-US" dirty="0"/>
              <a:t>This is also considered one of the current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generative</a:t>
            </a:r>
            <a:r>
              <a:rPr lang="en-GB" dirty="0"/>
              <a:t> </a:t>
            </a:r>
            <a:r>
              <a:rPr lang="en-GB" b="1" dirty="0"/>
              <a:t>model</a:t>
            </a:r>
            <a:r>
              <a:rPr lang="en-GB" dirty="0"/>
              <a:t>, or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3" name="Content Placeholder 2">
            <a:extLst>
              <a:ext uri="{FF2B5EF4-FFF2-40B4-BE49-F238E27FC236}">
                <a16:creationId xmlns:a16="http://schemas.microsoft.com/office/drawing/2014/main" id="{BC264732-1FB1-C230-B7B4-B867009F64A7}"/>
              </a:ext>
            </a:extLst>
          </p:cNvPr>
          <p:cNvSpPr>
            <a:spLocks noGrp="1"/>
          </p:cNvSpPr>
          <p:nvPr>
            <p:ph idx="1"/>
          </p:nvPr>
        </p:nvSpPr>
        <p:spPr/>
        <p:txBody>
          <a:bodyPr/>
          <a:lstStyle/>
          <a:p>
            <a:r>
              <a:rPr lang="en-GB" dirty="0"/>
              <a:t>…</a:t>
            </a:r>
            <a:endParaRPr lang="en-SG" dirty="0"/>
          </a:p>
        </p:txBody>
      </p:sp>
    </p:spTree>
    <p:extLst>
      <p:ext uri="{BB962C8B-B14F-4D97-AF65-F5344CB8AC3E}">
        <p14:creationId xmlns:p14="http://schemas.microsoft.com/office/powerpoint/2010/main" val="2460793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layer?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3651</TotalTime>
  <Words>6506</Words>
  <Application>Microsoft Office PowerPoint</Application>
  <PresentationFormat>Widescreen</PresentationFormat>
  <Paragraphs>467</Paragraphs>
  <Slides>107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Out-of-NLP applications for transformers: Image captioning </vt:lpstr>
      <vt:lpstr>Out-of-NLP applications for transformers: Video captioning</vt:lpstr>
      <vt:lpstr>Out-of-NLP applications for transformers: Handrwitten recognition</vt:lpstr>
      <vt:lpstr>Can we use Transformers for MNIST?</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2023-02-26T10:30:52Z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